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322637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 и буква 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и чтение слов из усвоенных слоговых структур. Чтение текстов.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xelbrush.ru/uploads/posts/2013-08/1376876674_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2442284" cy="2232248"/>
          </a:xfrm>
          <a:prstGeom prst="rect">
            <a:avLst/>
          </a:prstGeom>
          <a:noFill/>
        </p:spPr>
      </p:pic>
      <p:pic>
        <p:nvPicPr>
          <p:cNvPr id="1030" name="Picture 6" descr="http://www.ctchimney.net/assets/images/chimney_brick_smoking_l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2448272" cy="3264363"/>
          </a:xfrm>
          <a:prstGeom prst="rect">
            <a:avLst/>
          </a:prstGeom>
          <a:noFill/>
        </p:spPr>
      </p:pic>
      <p:pic>
        <p:nvPicPr>
          <p:cNvPr id="1032" name="Picture 8" descr="http://img3.proshkolu.ru/content/media/pic/std/2000000/1274000/1273772-9610e98c5e699f7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73016"/>
            <a:ext cx="3024336" cy="3024337"/>
          </a:xfrm>
          <a:prstGeom prst="rect">
            <a:avLst/>
          </a:prstGeom>
          <a:noFill/>
        </p:spPr>
      </p:pic>
      <p:pic>
        <p:nvPicPr>
          <p:cNvPr id="1034" name="Picture 10" descr="https://www.saltlesswater.com/wp-content/uploads/2012/04/shower-head-carto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4664"/>
            <a:ext cx="199822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tudfiles.ru/html/2706/537/html_IF8ql5OLyA.cmNJ/htmlconvd-FeGXHg_html_m14ac6c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6264696" cy="60097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11663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Звук и буква 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volgospravka.ru/foto/img_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988594" cy="3024336"/>
          </a:xfrm>
          <a:prstGeom prst="rect">
            <a:avLst/>
          </a:prstGeom>
          <a:noFill/>
        </p:spPr>
      </p:pic>
      <p:pic>
        <p:nvPicPr>
          <p:cNvPr id="15364" name="Picture 4" descr="http://rejuvenatingwomen.com/wp-content/uploads/2015/05/how-to-draw-a-house_1_000000002103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501008"/>
            <a:ext cx="5108182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414908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Дом – у дуба.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Дуб – у дома.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nteresnyesaity.ru/wp-content/uploads/11126.jpg"/>
          <p:cNvPicPr>
            <a:picLocks noChangeAspect="1" noChangeArrowheads="1"/>
          </p:cNvPicPr>
          <p:nvPr/>
        </p:nvPicPr>
        <p:blipFill>
          <a:blip r:embed="rId2" cstate="print"/>
          <a:srcRect l="5498" t="5498" r="3783" b="12030"/>
          <a:stretch>
            <a:fillRect/>
          </a:stretch>
        </p:blipFill>
        <p:spPr bwMode="auto">
          <a:xfrm>
            <a:off x="251520" y="188640"/>
            <a:ext cx="4355976" cy="3959979"/>
          </a:xfrm>
          <a:prstGeom prst="rect">
            <a:avLst/>
          </a:prstGeom>
          <a:noFill/>
        </p:spPr>
      </p:pic>
      <p:pic>
        <p:nvPicPr>
          <p:cNvPr id="3" name="Picture 8" descr="http://precedentnn.ru/vopros-otvet/oformlenie-zemli/po-nasledstvu-pereshel-domshare.png"/>
          <p:cNvPicPr>
            <a:picLocks noChangeAspect="1" noChangeArrowheads="1"/>
          </p:cNvPicPr>
          <p:nvPr/>
        </p:nvPicPr>
        <p:blipFill>
          <a:blip r:embed="rId3" cstate="print"/>
          <a:srcRect l="22530" t="5007" r="22398" b="9882"/>
          <a:stretch>
            <a:fillRect/>
          </a:stretch>
        </p:blipFill>
        <p:spPr bwMode="auto">
          <a:xfrm>
            <a:off x="5220072" y="2276872"/>
            <a:ext cx="3711942" cy="43024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odainterio.ru/images/catalog/photooboi/modainterio/3-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48472" cy="4248472"/>
          </a:xfrm>
          <a:prstGeom prst="rect">
            <a:avLst/>
          </a:prstGeom>
          <a:noFill/>
        </p:spPr>
      </p:pic>
      <p:pic>
        <p:nvPicPr>
          <p:cNvPr id="17412" name="Picture 4" descr="http://fotodes.ru/upload/img1347185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68485" cy="3276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kolokolchik-dou.ru/wp-content/uploads/2014/07/voprosDoro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953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amurschool.ucoz.ru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20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Звук и буква Д. Составление и чтение слов из усвоенных слоговых структур. Чтение текстов.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Д. Составление и чтение слов из усвоенных слоговых структур. Чтение текстов.</dc:title>
  <dc:creator>user</dc:creator>
  <cp:lastModifiedBy>user</cp:lastModifiedBy>
  <cp:revision>11</cp:revision>
  <dcterms:created xsi:type="dcterms:W3CDTF">2017-02-05T06:39:23Z</dcterms:created>
  <dcterms:modified xsi:type="dcterms:W3CDTF">2017-10-10T11:41:47Z</dcterms:modified>
</cp:coreProperties>
</file>